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37" r:id="rId15"/>
    <p:sldId id="269" r:id="rId16"/>
    <p:sldId id="338" r:id="rId17"/>
    <p:sldId id="270" r:id="rId18"/>
    <p:sldId id="339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40" r:id="rId52"/>
    <p:sldId id="303" r:id="rId53"/>
    <p:sldId id="304" r:id="rId54"/>
    <p:sldId id="305" r:id="rId55"/>
    <p:sldId id="341" r:id="rId56"/>
    <p:sldId id="306" r:id="rId57"/>
    <p:sldId id="307" r:id="rId58"/>
    <p:sldId id="342" r:id="rId59"/>
    <p:sldId id="308" r:id="rId60"/>
    <p:sldId id="343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27" autoAdjust="0"/>
  </p:normalViewPr>
  <p:slideViewPr>
    <p:cSldViewPr>
      <p:cViewPr>
        <p:scale>
          <a:sx n="112" d="100"/>
          <a:sy n="112" d="100"/>
        </p:scale>
        <p:origin x="24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721E6-5C28-4BC5-A303-AD5937B1E88A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9EB4A-1A87-47EA-9517-7C65835CD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05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googleVis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Fruits</a:t>
            </a:r>
          </a:p>
          <a:p>
            <a:r>
              <a:rPr lang="en-US" altLang="ko-KR" dirty="0" smtClean="0"/>
              <a:t>aggregate(</a:t>
            </a:r>
            <a:r>
              <a:rPr lang="en-US" altLang="ko-KR" dirty="0" err="1" smtClean="0"/>
              <a:t>Sales~Year,Fruits,sum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aggregate(</a:t>
            </a:r>
            <a:r>
              <a:rPr lang="en-US" altLang="ko-KR" dirty="0" err="1" smtClean="0"/>
              <a:t>Sales~Fruit,Fruits,sum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aggregate(</a:t>
            </a:r>
            <a:r>
              <a:rPr lang="en-US" altLang="ko-KR" dirty="0" err="1" smtClean="0"/>
              <a:t>Sales~Fruit,Fruits,max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aggregate(</a:t>
            </a:r>
            <a:r>
              <a:rPr lang="en-US" altLang="ko-KR" dirty="0" err="1" smtClean="0"/>
              <a:t>Sales~Fruit+Year,Fruits,max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mat1&lt;-matrix(c(1,2,3,4,5,6),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=2,byrow=T)</a:t>
            </a:r>
          </a:p>
          <a:p>
            <a:r>
              <a:rPr lang="en-US" altLang="ko-KR" dirty="0" smtClean="0"/>
              <a:t>mat1</a:t>
            </a:r>
          </a:p>
          <a:p>
            <a:r>
              <a:rPr lang="en-US" altLang="ko-KR" dirty="0" smtClean="0"/>
              <a:t>apply(mat1,1,sum)</a:t>
            </a:r>
          </a:p>
          <a:p>
            <a:r>
              <a:rPr lang="en-US" altLang="ko-KR" dirty="0" smtClean="0"/>
              <a:t>apply(mat1,2,sum)</a:t>
            </a:r>
          </a:p>
          <a:p>
            <a:r>
              <a:rPr lang="en-US" altLang="ko-KR" dirty="0" smtClean="0"/>
              <a:t>apply(mat1[,c(2,3)],2,max)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list1&lt;-list(</a:t>
            </a:r>
            <a:r>
              <a:rPr lang="en-US" altLang="ko-KR" dirty="0" err="1" smtClean="0"/>
              <a:t>Fruits$Sales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list1</a:t>
            </a:r>
          </a:p>
          <a:p>
            <a:r>
              <a:rPr lang="en-US" altLang="ko-KR" dirty="0" smtClean="0"/>
              <a:t>list2&lt;-list(</a:t>
            </a:r>
            <a:r>
              <a:rPr lang="en-US" altLang="ko-KR" dirty="0" err="1" smtClean="0"/>
              <a:t>Fruits$Profit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lapply</a:t>
            </a:r>
            <a:r>
              <a:rPr lang="en-US" altLang="ko-KR" dirty="0" smtClean="0"/>
              <a:t>(c(list1,list2),max)</a:t>
            </a:r>
          </a:p>
          <a:p>
            <a:r>
              <a:rPr lang="en-US" altLang="ko-KR" dirty="0" err="1" smtClean="0"/>
              <a:t>sapply</a:t>
            </a:r>
            <a:r>
              <a:rPr lang="en-US" altLang="ko-KR" dirty="0" smtClean="0"/>
              <a:t>(c(list1,list2),max)</a:t>
            </a:r>
          </a:p>
          <a:p>
            <a:r>
              <a:rPr lang="en-US" altLang="ko-KR" dirty="0" err="1" smtClean="0"/>
              <a:t>lapply</a:t>
            </a:r>
            <a:r>
              <a:rPr lang="en-US" altLang="ko-KR" dirty="0" smtClean="0"/>
              <a:t>(Fruits[,c(4,5)],max)</a:t>
            </a:r>
          </a:p>
          <a:p>
            <a:r>
              <a:rPr lang="en-US" altLang="ko-KR" dirty="0" err="1" smtClean="0"/>
              <a:t>sapply</a:t>
            </a:r>
            <a:r>
              <a:rPr lang="en-US" altLang="ko-KR" dirty="0" smtClean="0"/>
              <a:t>(Fruits[,c(4,5)],max)</a:t>
            </a:r>
          </a:p>
          <a:p>
            <a:r>
              <a:rPr lang="en-US" altLang="ko-KR" dirty="0" smtClean="0"/>
              <a:t>Fruits</a:t>
            </a:r>
          </a:p>
          <a:p>
            <a:r>
              <a:rPr lang="en-US" altLang="ko-KR" dirty="0" err="1" smtClean="0"/>
              <a:t>tapply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Sales,Fruit,sum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attach(Fruits)</a:t>
            </a:r>
          </a:p>
          <a:p>
            <a:r>
              <a:rPr lang="en-US" altLang="ko-KR" dirty="0" err="1" smtClean="0"/>
              <a:t>tapply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Sales,Fruit,sum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tapply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Sales,Year,sum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vec1&lt;-c(1,2,3,4,5)</a:t>
            </a:r>
          </a:p>
          <a:p>
            <a:r>
              <a:rPr lang="en-US" altLang="ko-KR" dirty="0" smtClean="0"/>
              <a:t>vec2&lt;-c(10,20,30,40,50)</a:t>
            </a:r>
          </a:p>
          <a:p>
            <a:r>
              <a:rPr lang="en-US" altLang="ko-KR" dirty="0" smtClean="0"/>
              <a:t>vec3&lt;-c(100,200,300,400,500)</a:t>
            </a:r>
          </a:p>
          <a:p>
            <a:r>
              <a:rPr lang="en-US" altLang="ko-KR" dirty="0" err="1" smtClean="0"/>
              <a:t>mapply</a:t>
            </a:r>
            <a:r>
              <a:rPr lang="en-US" altLang="ko-KR" dirty="0" smtClean="0"/>
              <a:t>(sum,vec1,vec2,vec3)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9EB4A-1A87-47EA-9517-7C65835CDA7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140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setwd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plyr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plyr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fruits&lt;-read.csv("fruits_10.csv",header=T)</a:t>
            </a:r>
          </a:p>
          <a:p>
            <a:r>
              <a:rPr lang="en-US" altLang="ko-KR" dirty="0" smtClean="0"/>
              <a:t>fruits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9EB4A-1A87-47EA-9517-7C65835CDA7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782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setwd</a:t>
            </a:r>
            <a:r>
              <a:rPr lang="en-US" altLang="ko-KR" dirty="0" smtClean="0"/>
              <a:t>("c:\\</a:t>
            </a:r>
            <a:r>
              <a:rPr lang="en-US" altLang="ko-KR" dirty="0" err="1" smtClean="0"/>
              <a:t>easy_r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install.packages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plyr</a:t>
            </a:r>
            <a:r>
              <a:rPr lang="en-US" altLang="ko-KR" dirty="0" smtClean="0"/>
              <a:t>")</a:t>
            </a:r>
          </a:p>
          <a:p>
            <a:r>
              <a:rPr lang="en-US" altLang="ko-KR" dirty="0" smtClean="0"/>
              <a:t>library(</a:t>
            </a:r>
            <a:r>
              <a:rPr lang="en-US" altLang="ko-KR" dirty="0" err="1" smtClean="0"/>
              <a:t>plyr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fruits&lt;-read.csv("fruits_10.csv",header=T)</a:t>
            </a:r>
          </a:p>
          <a:p>
            <a:r>
              <a:rPr lang="en-US" altLang="ko-KR" dirty="0" smtClean="0"/>
              <a:t>fruits</a:t>
            </a:r>
          </a:p>
          <a:p>
            <a:r>
              <a:rPr lang="en-US" altLang="ko-KR" dirty="0" err="1" smtClean="0"/>
              <a:t>ddply</a:t>
            </a:r>
            <a:r>
              <a:rPr lang="en-US" altLang="ko-KR" dirty="0" smtClean="0"/>
              <a:t>(fruits,'name',</a:t>
            </a:r>
            <a:r>
              <a:rPr lang="en-US" altLang="ko-KR" dirty="0" err="1" smtClean="0"/>
              <a:t>summarise,sum_qty</a:t>
            </a:r>
            <a:r>
              <a:rPr lang="en-US" altLang="ko-KR" dirty="0" smtClean="0"/>
              <a:t>=sum(</a:t>
            </a:r>
            <a:r>
              <a:rPr lang="en-US" altLang="ko-KR" dirty="0" err="1" smtClean="0"/>
              <a:t>qty</a:t>
            </a:r>
            <a:r>
              <a:rPr lang="en-US" altLang="ko-KR" dirty="0" smtClean="0"/>
              <a:t>),</a:t>
            </a:r>
            <a:r>
              <a:rPr lang="en-US" altLang="ko-KR" dirty="0" err="1" smtClean="0"/>
              <a:t>sum_price</a:t>
            </a:r>
            <a:r>
              <a:rPr lang="en-US" altLang="ko-KR" dirty="0" smtClean="0"/>
              <a:t>=sum(price))</a:t>
            </a:r>
          </a:p>
          <a:p>
            <a:r>
              <a:rPr lang="en-US" altLang="ko-KR" dirty="0" err="1" smtClean="0"/>
              <a:t>ddply</a:t>
            </a:r>
            <a:r>
              <a:rPr lang="en-US" altLang="ko-KR" dirty="0" smtClean="0"/>
              <a:t>(fruits,'name',</a:t>
            </a:r>
            <a:r>
              <a:rPr lang="en-US" altLang="ko-KR" dirty="0" err="1" smtClean="0"/>
              <a:t>summarise,max_qty</a:t>
            </a:r>
            <a:r>
              <a:rPr lang="en-US" altLang="ko-KR" dirty="0" smtClean="0"/>
              <a:t>=max(</a:t>
            </a:r>
            <a:r>
              <a:rPr lang="en-US" altLang="ko-KR" dirty="0" err="1" smtClean="0"/>
              <a:t>qty</a:t>
            </a:r>
            <a:r>
              <a:rPr lang="en-US" altLang="ko-KR" dirty="0" smtClean="0"/>
              <a:t>),</a:t>
            </a:r>
            <a:r>
              <a:rPr lang="en-US" altLang="ko-KR" dirty="0" err="1" smtClean="0"/>
              <a:t>min_price</a:t>
            </a:r>
            <a:r>
              <a:rPr lang="en-US" altLang="ko-KR" dirty="0" smtClean="0"/>
              <a:t>=min(price))</a:t>
            </a:r>
          </a:p>
          <a:p>
            <a:r>
              <a:rPr lang="en-US" altLang="ko-KR" dirty="0" err="1" smtClean="0"/>
              <a:t>ddply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fruits,c</a:t>
            </a:r>
            <a:r>
              <a:rPr lang="en-US" altLang="ko-KR" dirty="0" smtClean="0"/>
              <a:t>('</a:t>
            </a:r>
            <a:r>
              <a:rPr lang="en-US" altLang="ko-KR" dirty="0" err="1" smtClean="0"/>
              <a:t>year','name</a:t>
            </a:r>
            <a:r>
              <a:rPr lang="en-US" altLang="ko-KR" dirty="0" smtClean="0"/>
              <a:t>'),</a:t>
            </a:r>
            <a:r>
              <a:rPr lang="en-US" altLang="ko-KR" dirty="0" err="1" smtClean="0"/>
              <a:t>summarise,max_qt</a:t>
            </a:r>
            <a:r>
              <a:rPr lang="en-US" altLang="ko-KR" dirty="0" smtClean="0"/>
              <a:t>=max(</a:t>
            </a:r>
            <a:r>
              <a:rPr lang="en-US" altLang="ko-KR" dirty="0" err="1" smtClean="0"/>
              <a:t>qty</a:t>
            </a:r>
            <a:r>
              <a:rPr lang="en-US" altLang="ko-KR" dirty="0" smtClean="0"/>
              <a:t>),</a:t>
            </a:r>
            <a:r>
              <a:rPr lang="en-US" altLang="ko-KR" dirty="0" err="1" smtClean="0"/>
              <a:t>min_price</a:t>
            </a:r>
            <a:r>
              <a:rPr lang="en-US" altLang="ko-KR" dirty="0" smtClean="0"/>
              <a:t>=min(price))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9EB4A-1A87-47EA-9517-7C65835CDA7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159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melt(</a:t>
            </a:r>
            <a:r>
              <a:rPr lang="en-US" altLang="ko-KR" dirty="0" err="1" smtClean="0"/>
              <a:t>fruits,id</a:t>
            </a:r>
            <a:r>
              <a:rPr lang="en-US" altLang="ko-KR" dirty="0" smtClean="0"/>
              <a:t>='year')</a:t>
            </a:r>
          </a:p>
          <a:p>
            <a:r>
              <a:rPr lang="en-US" altLang="ko-KR" dirty="0" smtClean="0"/>
              <a:t>melt(</a:t>
            </a:r>
            <a:r>
              <a:rPr lang="en-US" altLang="ko-KR" dirty="0" err="1" smtClean="0"/>
              <a:t>fruits,id</a:t>
            </a:r>
            <a:r>
              <a:rPr lang="en-US" altLang="ko-KR" dirty="0" smtClean="0"/>
              <a:t>=c('</a:t>
            </a:r>
            <a:r>
              <a:rPr lang="en-US" altLang="ko-KR" dirty="0" err="1" smtClean="0"/>
              <a:t>year',name</a:t>
            </a:r>
            <a:r>
              <a:rPr lang="en-US" altLang="ko-KR" dirty="0" smtClean="0"/>
              <a:t>'))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9EB4A-1A87-47EA-9517-7C65835CDA7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094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str_c</a:t>
            </a:r>
            <a:r>
              <a:rPr lang="en-US" altLang="ko-KR" dirty="0" smtClean="0"/>
              <a:t>("</a:t>
            </a:r>
            <a:r>
              <a:rPr lang="en-US" altLang="ko-KR" dirty="0" err="1" smtClean="0"/>
              <a:t>apple","banana</a:t>
            </a:r>
            <a:r>
              <a:rPr lang="en-US" altLang="ko-KR" dirty="0" smtClean="0"/>
              <a:t>")</a:t>
            </a:r>
          </a:p>
          <a:p>
            <a:r>
              <a:rPr lang="en-US" altLang="ko-KR" dirty="0" err="1" smtClean="0"/>
              <a:t>str_c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fruits,collapse</a:t>
            </a:r>
            <a:r>
              <a:rPr lang="en-US" altLang="ko-KR" dirty="0" smtClean="0"/>
              <a:t> = "")</a:t>
            </a:r>
          </a:p>
          <a:p>
            <a:r>
              <a:rPr lang="en-US" altLang="ko-KR" dirty="0" err="1" smtClean="0"/>
              <a:t>str_c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fruits,collapse</a:t>
            </a:r>
            <a:r>
              <a:rPr lang="en-US" altLang="ko-KR" dirty="0" smtClean="0"/>
              <a:t> = "-")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9EB4A-1A87-47EA-9517-7C65835CDA7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15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str_sub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fruits,start</a:t>
            </a:r>
            <a:r>
              <a:rPr lang="en-US" altLang="ko-KR" dirty="0" smtClean="0"/>
              <a:t>=1,end=3)</a:t>
            </a:r>
          </a:p>
          <a:p>
            <a:r>
              <a:rPr lang="en-US" altLang="ko-KR" dirty="0" err="1" smtClean="0"/>
              <a:t>str_sub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fruits,start</a:t>
            </a:r>
            <a:r>
              <a:rPr lang="en-US" altLang="ko-KR" dirty="0" smtClean="0"/>
              <a:t>=6,end=9)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9EB4A-1A87-47EA-9517-7C65835CDA7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74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str_sub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fruits,start</a:t>
            </a:r>
            <a:r>
              <a:rPr lang="en-US" altLang="ko-KR" dirty="0" smtClean="0"/>
              <a:t>=1,end=3)</a:t>
            </a:r>
          </a:p>
          <a:p>
            <a:r>
              <a:rPr lang="en-US" altLang="ko-KR" dirty="0" err="1" smtClean="0"/>
              <a:t>str_sub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fruits,start</a:t>
            </a:r>
            <a:r>
              <a:rPr lang="en-US" altLang="ko-KR" smtClean="0"/>
              <a:t>=6,end=9)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9EB4A-1A87-47EA-9517-7C65835CDA7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877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E6175-9DEA-428A-B062-AAC3C9F5C496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DE4D-5D81-4B97-91ED-EF2316F1B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37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E6175-9DEA-428A-B062-AAC3C9F5C496}" type="datetimeFigureOut">
              <a:rPr lang="ko-KR" altLang="en-US" smtClean="0"/>
              <a:t>2018-02-14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DE4D-5D81-4B97-91ED-EF2316F1B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2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87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6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14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17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4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628800"/>
            <a:ext cx="13609512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install.packages</a:t>
            </a:r>
            <a:r>
              <a:rPr lang="en-US" altLang="ko-KR" dirty="0"/>
              <a:t>("</a:t>
            </a:r>
            <a:r>
              <a:rPr lang="en-US" altLang="ko-KR" dirty="0" err="1"/>
              <a:t>googleVis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Fruits</a:t>
            </a:r>
          </a:p>
          <a:p>
            <a:r>
              <a:rPr lang="en-US" altLang="ko-KR" dirty="0"/>
              <a:t>aggregate(</a:t>
            </a:r>
            <a:r>
              <a:rPr lang="en-US" altLang="ko-KR" dirty="0" err="1"/>
              <a:t>Sales~Year,Fruits,sum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aggregate(</a:t>
            </a:r>
            <a:r>
              <a:rPr lang="en-US" altLang="ko-KR" dirty="0" err="1"/>
              <a:t>Sales~Fruit,Fruits,sum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aggregate(</a:t>
            </a:r>
            <a:r>
              <a:rPr lang="en-US" altLang="ko-KR" dirty="0" err="1"/>
              <a:t>Sales~Fruit,Fruits,max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aggregate(</a:t>
            </a:r>
            <a:r>
              <a:rPr lang="en-US" altLang="ko-KR" dirty="0" err="1"/>
              <a:t>Sales~Fruit+Year,Fruits,max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mat1&lt;-matrix(c(1,2,3,4,5,6),</a:t>
            </a:r>
            <a:r>
              <a:rPr lang="en-US" altLang="ko-KR" dirty="0" err="1"/>
              <a:t>nrow</a:t>
            </a:r>
            <a:r>
              <a:rPr lang="en-US" altLang="ko-KR" dirty="0"/>
              <a:t>=2,byrow=T)</a:t>
            </a:r>
          </a:p>
          <a:p>
            <a:r>
              <a:rPr lang="en-US" altLang="ko-KR" dirty="0"/>
              <a:t>mat1</a:t>
            </a:r>
          </a:p>
          <a:p>
            <a:r>
              <a:rPr lang="en-US" altLang="ko-KR" dirty="0"/>
              <a:t>apply(mat1,1,sum)</a:t>
            </a:r>
          </a:p>
          <a:p>
            <a:r>
              <a:rPr lang="en-US" altLang="ko-KR" dirty="0"/>
              <a:t>apply(mat1,2,sum)</a:t>
            </a:r>
          </a:p>
          <a:p>
            <a:r>
              <a:rPr lang="en-US" altLang="ko-KR" dirty="0"/>
              <a:t>apply(mat1[,c(2,3)],2,max)</a:t>
            </a:r>
          </a:p>
          <a:p>
            <a:endParaRPr lang="en-US" altLang="ko-KR" dirty="0"/>
          </a:p>
          <a:p>
            <a:r>
              <a:rPr lang="en-US" altLang="ko-KR" dirty="0"/>
              <a:t>list1&lt;-list(</a:t>
            </a:r>
            <a:r>
              <a:rPr lang="en-US" altLang="ko-KR" dirty="0" err="1"/>
              <a:t>Fruits$Sales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list1</a:t>
            </a:r>
          </a:p>
          <a:p>
            <a:r>
              <a:rPr lang="en-US" altLang="ko-KR" dirty="0"/>
              <a:t>list2&lt;-list(</a:t>
            </a:r>
            <a:r>
              <a:rPr lang="en-US" altLang="ko-KR" dirty="0" err="1"/>
              <a:t>Fruits$Profit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lapply</a:t>
            </a:r>
            <a:r>
              <a:rPr lang="en-US" altLang="ko-KR" dirty="0"/>
              <a:t>(c(list1,list2),max)</a:t>
            </a:r>
          </a:p>
          <a:p>
            <a:r>
              <a:rPr lang="en-US" altLang="ko-KR" dirty="0" err="1"/>
              <a:t>sapply</a:t>
            </a:r>
            <a:r>
              <a:rPr lang="en-US" altLang="ko-KR" dirty="0"/>
              <a:t>(c(list1,list2),max)</a:t>
            </a:r>
          </a:p>
          <a:p>
            <a:r>
              <a:rPr lang="en-US" altLang="ko-KR" dirty="0" err="1"/>
              <a:t>lapply</a:t>
            </a:r>
            <a:r>
              <a:rPr lang="en-US" altLang="ko-KR" dirty="0"/>
              <a:t>(Fruits[,c(4,5)],max)</a:t>
            </a:r>
          </a:p>
          <a:p>
            <a:r>
              <a:rPr lang="en-US" altLang="ko-KR" dirty="0" err="1"/>
              <a:t>sapply</a:t>
            </a:r>
            <a:r>
              <a:rPr lang="en-US" altLang="ko-KR" dirty="0"/>
              <a:t>(Fruits[,c(4,5)],max)</a:t>
            </a:r>
          </a:p>
          <a:p>
            <a:r>
              <a:rPr lang="en-US" altLang="ko-KR" dirty="0"/>
              <a:t>Fruits</a:t>
            </a:r>
          </a:p>
          <a:p>
            <a:r>
              <a:rPr lang="en-US" altLang="ko-KR" dirty="0" err="1"/>
              <a:t>tapply</a:t>
            </a:r>
            <a:r>
              <a:rPr lang="en-US" altLang="ko-KR" dirty="0"/>
              <a:t>(</a:t>
            </a:r>
            <a:r>
              <a:rPr lang="en-US" altLang="ko-KR" dirty="0" err="1"/>
              <a:t>Sales,Fruit,sum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attach(Fruits)</a:t>
            </a:r>
          </a:p>
          <a:p>
            <a:r>
              <a:rPr lang="en-US" altLang="ko-KR" dirty="0" err="1"/>
              <a:t>tapply</a:t>
            </a:r>
            <a:r>
              <a:rPr lang="en-US" altLang="ko-KR" dirty="0"/>
              <a:t>(</a:t>
            </a:r>
            <a:r>
              <a:rPr lang="en-US" altLang="ko-KR" dirty="0" err="1"/>
              <a:t>Sales,Fruit,sum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tapply</a:t>
            </a:r>
            <a:r>
              <a:rPr lang="en-US" altLang="ko-KR" dirty="0"/>
              <a:t>(</a:t>
            </a:r>
            <a:r>
              <a:rPr lang="en-US" altLang="ko-KR" dirty="0" err="1"/>
              <a:t>Sales,Year,sum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vec1&lt;-c(1,2,3,4,5)</a:t>
            </a:r>
          </a:p>
          <a:p>
            <a:r>
              <a:rPr lang="en-US" altLang="ko-KR" dirty="0"/>
              <a:t>vec2&lt;-c(10,20,30,40,50)</a:t>
            </a:r>
          </a:p>
          <a:p>
            <a:r>
              <a:rPr lang="en-US" altLang="ko-KR" dirty="0"/>
              <a:t>vec3&lt;-c(100,200,300,400,500)</a:t>
            </a:r>
          </a:p>
          <a:p>
            <a:r>
              <a:rPr lang="en-US" altLang="ko-KR" dirty="0" err="1"/>
              <a:t>mapply</a:t>
            </a:r>
            <a:r>
              <a:rPr lang="en-US" altLang="ko-KR" dirty="0"/>
              <a:t>(sum,vec1,vec2,vec3)</a:t>
            </a:r>
          </a:p>
        </p:txBody>
      </p:sp>
    </p:spTree>
    <p:extLst>
      <p:ext uri="{BB962C8B-B14F-4D97-AF65-F5344CB8AC3E}">
        <p14:creationId xmlns:p14="http://schemas.microsoft.com/office/powerpoint/2010/main" val="93822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47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95400" y="177281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data1&lt;-read.csv("data1.csv",header=T)</a:t>
            </a:r>
          </a:p>
          <a:p>
            <a:r>
              <a:rPr lang="en-US" altLang="ko-KR" dirty="0"/>
              <a:t>data1</a:t>
            </a:r>
          </a:p>
          <a:p>
            <a:r>
              <a:rPr lang="en-US" altLang="ko-KR" dirty="0" err="1"/>
              <a:t>sapply</a:t>
            </a:r>
            <a:r>
              <a:rPr lang="en-US" altLang="ko-KR" dirty="0"/>
              <a:t>(data1[,c(2:15)],sum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apply(data1[c(1:5</a:t>
            </a:r>
            <a:r>
              <a:rPr lang="en-US" altLang="ko-KR" dirty="0"/>
              <a:t>),c(2:15)],1,sum)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5" t="48951" r="34614" b="24238"/>
          <a:stretch/>
        </p:blipFill>
        <p:spPr bwMode="auto">
          <a:xfrm>
            <a:off x="5375920" y="1556792"/>
            <a:ext cx="4957238" cy="2213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79449" r="59399" b="13966"/>
          <a:stretch/>
        </p:blipFill>
        <p:spPr bwMode="auto">
          <a:xfrm>
            <a:off x="5303912" y="4149080"/>
            <a:ext cx="4838048" cy="1110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544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75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95400" y="16288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data2&lt;-read.csv("1-4</a:t>
            </a:r>
            <a:r>
              <a:rPr lang="ko-KR" altLang="en-US" dirty="0"/>
              <a:t>호선승하차승객수</a:t>
            </a:r>
            <a:r>
              <a:rPr lang="en-US" altLang="ko-KR" dirty="0"/>
              <a:t>.</a:t>
            </a:r>
            <a:r>
              <a:rPr lang="en-US" altLang="ko-KR" dirty="0" err="1"/>
              <a:t>csv</a:t>
            </a:r>
            <a:r>
              <a:rPr lang="en-US" altLang="ko-KR" dirty="0"/>
              <a:t>",header=T)</a:t>
            </a:r>
          </a:p>
          <a:p>
            <a:r>
              <a:rPr lang="en-US" altLang="ko-KR" dirty="0"/>
              <a:t>data2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7" r="76206" b="3859"/>
          <a:stretch/>
        </p:blipFill>
        <p:spPr bwMode="auto">
          <a:xfrm>
            <a:off x="7608168" y="620688"/>
            <a:ext cx="2592288" cy="6428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242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166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36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31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65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56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7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18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94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88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35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33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23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98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99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15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" t="57839" r="69118" b="20367"/>
          <a:stretch/>
        </p:blipFill>
        <p:spPr bwMode="auto">
          <a:xfrm>
            <a:off x="551384" y="4567765"/>
            <a:ext cx="2880320" cy="2187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5401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15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84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05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05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78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66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98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24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68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36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77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05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26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75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68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871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4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74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6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21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73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39416" y="155679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/>
              <a:t>install.packages</a:t>
            </a:r>
            <a:r>
              <a:rPr lang="en-US" altLang="ko-KR" dirty="0"/>
              <a:t>("reshape2")</a:t>
            </a:r>
          </a:p>
          <a:p>
            <a:r>
              <a:rPr lang="en-US" altLang="ko-KR" dirty="0"/>
              <a:t>fruits</a:t>
            </a:r>
          </a:p>
          <a:p>
            <a:r>
              <a:rPr lang="en-US" altLang="ko-KR" dirty="0"/>
              <a:t>melt(</a:t>
            </a:r>
            <a:r>
              <a:rPr lang="en-US" altLang="ko-KR" dirty="0" err="1"/>
              <a:t>fruits,id</a:t>
            </a:r>
            <a:r>
              <a:rPr lang="en-US" altLang="ko-KR" dirty="0"/>
              <a:t>='year')</a:t>
            </a:r>
          </a:p>
          <a:p>
            <a:r>
              <a:rPr lang="en-US" altLang="ko-KR" dirty="0"/>
              <a:t>melt(</a:t>
            </a:r>
            <a:r>
              <a:rPr lang="en-US" altLang="ko-KR" dirty="0" err="1"/>
              <a:t>fruits,id</a:t>
            </a:r>
            <a:r>
              <a:rPr lang="en-US" altLang="ko-KR" dirty="0"/>
              <a:t>=c('</a:t>
            </a:r>
            <a:r>
              <a:rPr lang="en-US" altLang="ko-KR" dirty="0" err="1"/>
              <a:t>year','name</a:t>
            </a:r>
            <a:r>
              <a:rPr lang="en-US" altLang="ko-KR" dirty="0"/>
              <a:t>'))</a:t>
            </a:r>
          </a:p>
          <a:p>
            <a:r>
              <a:rPr lang="en-US" altLang="ko-KR" dirty="0"/>
              <a:t>melt(</a:t>
            </a:r>
            <a:r>
              <a:rPr lang="en-US" altLang="ko-KR" dirty="0" err="1"/>
              <a:t>fruits,id</a:t>
            </a:r>
            <a:r>
              <a:rPr lang="en-US" altLang="ko-KR" dirty="0"/>
              <a:t>=c('</a:t>
            </a:r>
            <a:r>
              <a:rPr lang="en-US" altLang="ko-KR" dirty="0" err="1"/>
              <a:t>year','name</a:t>
            </a:r>
            <a:r>
              <a:rPr lang="en-US" altLang="ko-KR" dirty="0"/>
              <a:t>'),variable.name='</a:t>
            </a:r>
            <a:r>
              <a:rPr lang="en-US" altLang="ko-KR" dirty="0" err="1"/>
              <a:t>var_name',value.name</a:t>
            </a:r>
            <a:r>
              <a:rPr lang="en-US" altLang="ko-KR" dirty="0"/>
              <a:t> = '</a:t>
            </a:r>
            <a:r>
              <a:rPr lang="en-US" altLang="ko-KR" dirty="0" err="1"/>
              <a:t>val_name</a:t>
            </a:r>
            <a:r>
              <a:rPr lang="en-US" altLang="ko-KR" dirty="0"/>
              <a:t>')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4158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87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04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905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9336" y="116632"/>
            <a:ext cx="9001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mtest</a:t>
            </a:r>
            <a:r>
              <a:rPr lang="en-US" altLang="ko-KR" dirty="0"/>
              <a:t>&lt;-melt(</a:t>
            </a:r>
            <a:r>
              <a:rPr lang="en-US" altLang="ko-KR" dirty="0" err="1"/>
              <a:t>fruits,id</a:t>
            </a:r>
            <a:r>
              <a:rPr lang="en-US" altLang="ko-KR" dirty="0"/>
              <a:t>=c('</a:t>
            </a:r>
            <a:r>
              <a:rPr lang="en-US" altLang="ko-KR" dirty="0" err="1"/>
              <a:t>year','name</a:t>
            </a:r>
            <a:r>
              <a:rPr lang="en-US" altLang="ko-KR" dirty="0"/>
              <a:t>'),variable.name='</a:t>
            </a:r>
            <a:r>
              <a:rPr lang="en-US" altLang="ko-KR" dirty="0" err="1"/>
              <a:t>var_name',value.name</a:t>
            </a:r>
            <a:r>
              <a:rPr lang="en-US" altLang="ko-KR" dirty="0"/>
              <a:t> = '</a:t>
            </a:r>
            <a:r>
              <a:rPr lang="en-US" altLang="ko-KR" dirty="0" err="1"/>
              <a:t>val_name</a:t>
            </a:r>
            <a:r>
              <a:rPr lang="en-US" altLang="ko-KR" dirty="0"/>
              <a:t>')</a:t>
            </a:r>
          </a:p>
          <a:p>
            <a:r>
              <a:rPr lang="en-US" altLang="ko-KR" dirty="0" err="1"/>
              <a:t>mtest</a:t>
            </a:r>
            <a:endParaRPr lang="en-US" altLang="ko-KR" dirty="0"/>
          </a:p>
          <a:p>
            <a:r>
              <a:rPr lang="en-US" altLang="ko-KR" dirty="0" err="1"/>
              <a:t>dcast</a:t>
            </a:r>
            <a:r>
              <a:rPr lang="en-US" altLang="ko-KR" dirty="0"/>
              <a:t>(</a:t>
            </a:r>
            <a:r>
              <a:rPr lang="en-US" altLang="ko-KR" dirty="0" err="1"/>
              <a:t>mtest,year+name~var_name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dcast</a:t>
            </a:r>
            <a:r>
              <a:rPr lang="en-US" altLang="ko-KR" dirty="0"/>
              <a:t>(</a:t>
            </a:r>
            <a:r>
              <a:rPr lang="en-US" altLang="ko-KR" dirty="0" err="1"/>
              <a:t>mtest,year~var_name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dcast</a:t>
            </a:r>
            <a:r>
              <a:rPr lang="en-US" altLang="ko-KR" dirty="0"/>
              <a:t>(</a:t>
            </a:r>
            <a:r>
              <a:rPr lang="en-US" altLang="ko-KR" dirty="0" err="1"/>
              <a:t>mtest,name~var_name,sum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897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721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345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95400" y="162880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/>
              <a:t>install.packages</a:t>
            </a:r>
            <a:r>
              <a:rPr lang="en-US" altLang="ko-KR" dirty="0"/>
              <a:t>("</a:t>
            </a:r>
            <a:r>
              <a:rPr lang="en-US" altLang="ko-KR" dirty="0" err="1"/>
              <a:t>stringr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fruits&lt;-c('</a:t>
            </a:r>
            <a:r>
              <a:rPr lang="en-US" altLang="ko-KR" dirty="0" err="1"/>
              <a:t>apple','Apple','banana','pineapple</a:t>
            </a:r>
            <a:r>
              <a:rPr lang="en-US" altLang="ko-KR" dirty="0"/>
              <a:t>')</a:t>
            </a:r>
          </a:p>
          <a:p>
            <a:r>
              <a:rPr lang="en-US" altLang="ko-KR" dirty="0" err="1"/>
              <a:t>str_detect</a:t>
            </a:r>
            <a:r>
              <a:rPr lang="en-US" altLang="ko-KR" dirty="0"/>
              <a:t>(</a:t>
            </a:r>
            <a:r>
              <a:rPr lang="en-US" altLang="ko-KR" dirty="0" err="1"/>
              <a:t>fruits,'A</a:t>
            </a:r>
            <a:r>
              <a:rPr lang="en-US" altLang="ko-KR" dirty="0"/>
              <a:t>')</a:t>
            </a:r>
          </a:p>
          <a:p>
            <a:r>
              <a:rPr lang="en-US" altLang="ko-KR" dirty="0" err="1"/>
              <a:t>str_detect</a:t>
            </a:r>
            <a:r>
              <a:rPr lang="en-US" altLang="ko-KR" dirty="0"/>
              <a:t>(</a:t>
            </a:r>
            <a:r>
              <a:rPr lang="en-US" altLang="ko-KR" dirty="0" err="1"/>
              <a:t>fruits,'^a</a:t>
            </a:r>
            <a:r>
              <a:rPr lang="en-US" altLang="ko-KR" dirty="0"/>
              <a:t>')</a:t>
            </a:r>
          </a:p>
          <a:p>
            <a:r>
              <a:rPr lang="en-US" altLang="ko-KR" dirty="0" err="1"/>
              <a:t>str_detect</a:t>
            </a:r>
            <a:r>
              <a:rPr lang="en-US" altLang="ko-KR" dirty="0"/>
              <a:t>(</a:t>
            </a:r>
            <a:r>
              <a:rPr lang="en-US" altLang="ko-KR" dirty="0" err="1"/>
              <a:t>fruits,'e</a:t>
            </a:r>
            <a:r>
              <a:rPr lang="en-US" altLang="ko-KR" dirty="0"/>
              <a:t>$')</a:t>
            </a:r>
          </a:p>
          <a:p>
            <a:r>
              <a:rPr lang="en-US" altLang="ko-KR" dirty="0" err="1"/>
              <a:t>str_detect</a:t>
            </a:r>
            <a:r>
              <a:rPr lang="en-US" altLang="ko-KR" dirty="0"/>
              <a:t>(fruits,'^[</a:t>
            </a:r>
            <a:r>
              <a:rPr lang="en-US" altLang="ko-KR" dirty="0" err="1"/>
              <a:t>aA</a:t>
            </a:r>
            <a:r>
              <a:rPr lang="en-US" altLang="ko-KR" dirty="0"/>
              <a:t>]')</a:t>
            </a:r>
          </a:p>
          <a:p>
            <a:r>
              <a:rPr lang="en-US" altLang="ko-KR" dirty="0" err="1"/>
              <a:t>str_detect</a:t>
            </a:r>
            <a:r>
              <a:rPr lang="en-US" altLang="ko-KR" dirty="0"/>
              <a:t>(fruits,'[</a:t>
            </a:r>
            <a:r>
              <a:rPr lang="en-US" altLang="ko-KR" dirty="0" err="1"/>
              <a:t>aA</a:t>
            </a:r>
            <a:r>
              <a:rPr lang="en-US" altLang="ko-KR" dirty="0"/>
              <a:t>]')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70875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63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67408" y="162850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/>
              <a:t>str_detect</a:t>
            </a:r>
            <a:r>
              <a:rPr lang="en-US" altLang="ko-KR" dirty="0"/>
              <a:t>(</a:t>
            </a:r>
            <a:r>
              <a:rPr lang="en-US" altLang="ko-KR" dirty="0" err="1"/>
              <a:t>fruits,ignore.case</a:t>
            </a:r>
            <a:r>
              <a:rPr lang="en-US" altLang="ko-KR" dirty="0"/>
              <a:t>('a'))</a:t>
            </a:r>
          </a:p>
          <a:p>
            <a:r>
              <a:rPr lang="en-US" altLang="ko-KR" dirty="0"/>
              <a:t>fruits</a:t>
            </a:r>
          </a:p>
          <a:p>
            <a:r>
              <a:rPr lang="en-US" altLang="ko-KR" dirty="0" err="1"/>
              <a:t>str_count</a:t>
            </a:r>
            <a:r>
              <a:rPr lang="en-US" altLang="ko-KR" dirty="0"/>
              <a:t>(</a:t>
            </a:r>
            <a:r>
              <a:rPr lang="en-US" altLang="ko-KR" dirty="0" err="1"/>
              <a:t>fruits,ignore.case</a:t>
            </a:r>
            <a:r>
              <a:rPr lang="en-US" altLang="ko-KR" dirty="0"/>
              <a:t>('a'))</a:t>
            </a:r>
          </a:p>
          <a:p>
            <a:r>
              <a:rPr lang="en-US" altLang="ko-KR" dirty="0" err="1"/>
              <a:t>str_count</a:t>
            </a:r>
            <a:r>
              <a:rPr lang="en-US" altLang="ko-KR" dirty="0"/>
              <a:t>(</a:t>
            </a:r>
            <a:r>
              <a:rPr lang="en-US" altLang="ko-KR" dirty="0" err="1"/>
              <a:t>fruits,'a</a:t>
            </a:r>
            <a:r>
              <a:rPr lang="en-US" altLang="ko-KR" dirty="0"/>
              <a:t>')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5350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10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658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15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826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02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396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539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399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23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167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249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145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524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006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390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469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283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476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836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66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82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092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988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91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059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98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666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568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373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51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07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403</Words>
  <Application>Microsoft Office PowerPoint</Application>
  <PresentationFormat>사용자 지정</PresentationFormat>
  <Paragraphs>112</Paragraphs>
  <Slides>88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8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12</cp:revision>
  <dcterms:created xsi:type="dcterms:W3CDTF">2018-01-10T00:59:53Z</dcterms:created>
  <dcterms:modified xsi:type="dcterms:W3CDTF">2018-02-14T08:01:34Z</dcterms:modified>
</cp:coreProperties>
</file>